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56" r:id="rId4"/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BCAC-940F-404A-BCA8-15C8894891DF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3AB0-04FF-4EDF-8312-786AC9131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488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BCAC-940F-404A-BCA8-15C8894891DF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3AB0-04FF-4EDF-8312-786AC9131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233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BCAC-940F-404A-BCA8-15C8894891DF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3AB0-04FF-4EDF-8312-786AC9131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322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BCAC-940F-404A-BCA8-15C8894891DF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3AB0-04FF-4EDF-8312-786AC9131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1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BCAC-940F-404A-BCA8-15C8894891DF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3AB0-04FF-4EDF-8312-786AC9131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573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BCAC-940F-404A-BCA8-15C8894891DF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3AB0-04FF-4EDF-8312-786AC9131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070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BCAC-940F-404A-BCA8-15C8894891DF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3AB0-04FF-4EDF-8312-786AC9131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017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BCAC-940F-404A-BCA8-15C8894891DF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3AB0-04FF-4EDF-8312-786AC9131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415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BCAC-940F-404A-BCA8-15C8894891DF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3AB0-04FF-4EDF-8312-786AC9131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246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BCAC-940F-404A-BCA8-15C8894891DF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3AB0-04FF-4EDF-8312-786AC9131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238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BCAC-940F-404A-BCA8-15C8894891DF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3AB0-04FF-4EDF-8312-786AC9131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676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EBCAC-940F-404A-BCA8-15C8894891DF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63AB0-04FF-4EDF-8312-786AC9131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864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WAVEGUIDE  HEATING PROBLEM</a:t>
            </a:r>
            <a:endParaRPr lang="en-US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854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HEATING PROBLEM IN WAVEGUIDE TRANSITION 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621424" y="1273970"/>
            <a:ext cx="5157787" cy="823912"/>
          </a:xfrm>
        </p:spPr>
        <p:txBody>
          <a:bodyPr anchor="ctr">
            <a:normAutofit lnSpcReduction="10000"/>
          </a:bodyPr>
          <a:lstStyle/>
          <a:p>
            <a:pPr algn="ctr"/>
            <a:endParaRPr lang="en-US" dirty="0"/>
          </a:p>
          <a:p>
            <a:pPr algn="ctr"/>
            <a:r>
              <a:rPr lang="en-US" dirty="0" smtClean="0"/>
              <a:t>RF </a:t>
            </a:r>
            <a:r>
              <a:rPr lang="en-US" dirty="0"/>
              <a:t>station </a:t>
            </a:r>
            <a:r>
              <a:rPr lang="en-US" dirty="0" smtClean="0"/>
              <a:t>4</a:t>
            </a:r>
            <a:endParaRPr lang="en-US" dirty="0"/>
          </a:p>
          <a:p>
            <a:pPr algn="ctr"/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049689" y="2189235"/>
            <a:ext cx="3721893" cy="3721893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>
          <a:xfrm>
            <a:off x="6172200" y="1365323"/>
            <a:ext cx="5183188" cy="823912"/>
          </a:xfrm>
        </p:spPr>
        <p:txBody>
          <a:bodyPr anchor="ctr"/>
          <a:lstStyle/>
          <a:p>
            <a:pPr algn="ctr"/>
            <a:r>
              <a:rPr lang="en-US" dirty="0" smtClean="0"/>
              <a:t>RF station 3</a:t>
            </a:r>
            <a:endParaRPr lang="en-US" dirty="0"/>
          </a:p>
        </p:txBody>
      </p:sp>
      <p:sp>
        <p:nvSpPr>
          <p:cNvPr id="6" name="AutoShape 4" descr="ssa3.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9634" y="2189235"/>
            <a:ext cx="4000428" cy="3721893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C319A-C557-418E-AEF4-F3F8D9AC133A}" type="datetime1">
              <a:rPr lang="en-US" smtClean="0"/>
              <a:t>10/9/2020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97842-4A27-49CF-8BFD-06578EB2417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566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8717" y="1825625"/>
            <a:ext cx="5514566" cy="4351338"/>
          </a:xfrm>
        </p:spPr>
      </p:pic>
    </p:spTree>
    <p:extLst>
      <p:ext uri="{BB962C8B-B14F-4D97-AF65-F5344CB8AC3E}">
        <p14:creationId xmlns:p14="http://schemas.microsoft.com/office/powerpoint/2010/main" val="2025149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228144" y="1825625"/>
            <a:ext cx="773571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989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2715" y="1825625"/>
            <a:ext cx="414656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28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16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WAVEGUIDE  HEATING PROBLEM</vt:lpstr>
      <vt:lpstr>HEATING PROBLEM IN WAVEGUIDE TRANSITION 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WAVEGUIDE  HEATING PROBLEM</dc:title>
  <dc:creator>nasha't sawaie</dc:creator>
  <cp:lastModifiedBy>nasha't sawaie</cp:lastModifiedBy>
  <cp:revision>2</cp:revision>
  <dcterms:created xsi:type="dcterms:W3CDTF">2020-10-09T07:27:55Z</dcterms:created>
  <dcterms:modified xsi:type="dcterms:W3CDTF">2020-10-09T08:00:56Z</dcterms:modified>
</cp:coreProperties>
</file>